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2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2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116004-BBDF-402F-8A16-D7E5305A27C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51BA0-5D87-41B3-9F0E-19B171B0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geo.org/?post_type=event&amp;p=4724&amp;preview=tru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9D3DD-B695-4412-3C7C-D90B73C3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1" y="1143002"/>
            <a:ext cx="9144001" cy="6858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2AB57-7390-50BF-F3D8-F2B2ECBE6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433137"/>
            <a:ext cx="5829300" cy="81781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DGS Summer Fest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F33A0-11E9-DF1B-8703-0B08355F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082" y="6601494"/>
            <a:ext cx="5651834" cy="220768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Free </a:t>
            </a:r>
            <a:r>
              <a:rPr lang="en-US" b="1" dirty="0" err="1"/>
              <a:t>SliceWorks</a:t>
            </a:r>
            <a:r>
              <a:rPr lang="en-US" b="1" dirty="0"/>
              <a:t> Pizza (best NY-style pie in town)</a:t>
            </a:r>
          </a:p>
          <a:p>
            <a:r>
              <a:rPr lang="en-US" b="1" dirty="0"/>
              <a:t>Entire bar closed down 4-6PM</a:t>
            </a:r>
          </a:p>
          <a:p>
            <a:r>
              <a:rPr lang="en-US" b="1" dirty="0"/>
              <a:t>Door prizes and silent auctions</a:t>
            </a:r>
          </a:p>
          <a:p>
            <a:r>
              <a:rPr lang="en-US" b="1" dirty="0"/>
              <a:t>Networking, pool, music, arcade games</a:t>
            </a:r>
          </a:p>
          <a:p>
            <a:r>
              <a:rPr lang="en-US" b="1" dirty="0"/>
              <a:t>FREE for ANYONE!</a:t>
            </a:r>
          </a:p>
          <a:p>
            <a:r>
              <a:rPr lang="en-US" b="1" dirty="0"/>
              <a:t>Don’t miss out, come celebrate with us before the golf tournament!</a:t>
            </a:r>
          </a:p>
          <a:p>
            <a:r>
              <a:rPr lang="en-US" dirty="0">
                <a:hlinkClick r:id="rId3"/>
              </a:rPr>
              <a:t>https://denvergeo.org/events/</a:t>
            </a:r>
            <a:r>
              <a:rPr lang="en-US" b="1" dirty="0">
                <a:hlinkClick r:id="rId3"/>
              </a:rPr>
              <a:t>2nd-annual-dgs-summer-fest</a:t>
            </a:r>
            <a:r>
              <a:rPr lang="en-US" dirty="0">
                <a:hlinkClick r:id="rId3"/>
              </a:rPr>
              <a:t>/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DF9D6-1E5C-9136-E2E1-E297F1C5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615" y="1522683"/>
            <a:ext cx="4102766" cy="30770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0D0CFA-0629-FAF8-A541-5117D9BEB0B9}"/>
              </a:ext>
            </a:extLst>
          </p:cNvPr>
          <p:cNvSpPr txBox="1"/>
          <p:nvPr/>
        </p:nvSpPr>
        <p:spPr>
          <a:xfrm>
            <a:off x="280539" y="5051963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27, 2026 from 4PM – 6PM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Bar @ 308 E Colfax Ave, Denver, CO</a:t>
            </a:r>
          </a:p>
        </p:txBody>
      </p:sp>
    </p:spTree>
    <p:extLst>
      <p:ext uri="{BB962C8B-B14F-4D97-AF65-F5344CB8AC3E}">
        <p14:creationId xmlns:p14="http://schemas.microsoft.com/office/powerpoint/2010/main" val="365950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78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2026 DGS Summer Fest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Keene</dc:creator>
  <cp:lastModifiedBy>Andrew Keene</cp:lastModifiedBy>
  <cp:revision>2</cp:revision>
  <dcterms:created xsi:type="dcterms:W3CDTF">2026-05-13T17:10:57Z</dcterms:created>
  <dcterms:modified xsi:type="dcterms:W3CDTF">2026-05-13T17:19:39Z</dcterms:modified>
</cp:coreProperties>
</file>